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57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4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1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7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6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7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2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5DFF-3F5B-4950-A171-0C5B8F2E5A3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0285-EC55-4753-B2D6-412EC722F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4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127358"/>
            <a:ext cx="6039619" cy="12299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48" y="1320796"/>
            <a:ext cx="7717152" cy="53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127358"/>
            <a:ext cx="6039619" cy="12299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7" y="4367415"/>
            <a:ext cx="3641434" cy="21848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0" y="4367415"/>
            <a:ext cx="3641434" cy="21848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75" y="4367415"/>
            <a:ext cx="3641434" cy="21848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74" y="1597436"/>
            <a:ext cx="3641434" cy="21848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617060"/>
            <a:ext cx="3641434" cy="21848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" y="1617060"/>
            <a:ext cx="3641434" cy="21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163835"/>
            <a:ext cx="10418618" cy="65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Priscilla Rivaud</dc:creator>
  <cp:lastModifiedBy>Priscilla Rivaud</cp:lastModifiedBy>
  <cp:revision>3</cp:revision>
  <dcterms:created xsi:type="dcterms:W3CDTF">2023-01-31T15:26:56Z</dcterms:created>
  <dcterms:modified xsi:type="dcterms:W3CDTF">2023-01-31T15:38:42Z</dcterms:modified>
</cp:coreProperties>
</file>